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F0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EB2D1-EE0E-9F4B-8ED1-F517A4ED1C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C00FBD-B070-D244-86A0-2D77A5294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4AB835-1886-B541-A4F0-7A8E18D3E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B5BE6-7461-3A41-852B-E9EF2B363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DD261-A12D-B340-8537-151C6D80A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2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DECC-97D4-6745-9244-330E9A96E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F1633-1864-574F-BF8E-3125705F97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95A86-CBBC-204D-BB07-6E03B9A8A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11624-9AF1-6F44-A70F-BD69463C1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DA068-EF77-CB4B-A207-D60BE42FD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994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FA70D7-0A12-6442-B0B8-1A55939C8B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4B0639-159D-CE42-B50F-992D76CE4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9E609-F64A-1844-85C1-64DEDBE69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5E4D6-9F25-C746-B2B4-F61A3DC2D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099C7-02B0-2A43-AE6B-99F39FE84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01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F656F-A39D-AF42-9D44-04202C5F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173C5-4C2D-CE4D-8E2F-50DCB119C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FBE36-D3DE-5743-9F0F-339540739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52EA7-0869-B14C-BD35-0F5CD57AC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225B6-BBF6-6D47-908D-54441EB6E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929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11198-9CFC-1949-8499-5F28A8F0F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4FF18-4683-A643-8F4F-332C6419C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E13D4-2250-094D-8AD7-0C3A1274A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5BC0B0-B0B8-4341-AE41-A900F6745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D92B9-4F5B-FE41-8E9C-9FA5109F1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35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D76BF-71E0-C448-B04F-8AC7AD636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DFB8A-C658-3347-A94C-0339A86EC4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A56540-311B-F84B-8732-704C6283C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EA606-AE44-BB4F-98C4-ED9A10252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457A59-1118-0542-8968-19603BED4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5A850F-0A04-DD48-994C-60B543F48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544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6C868-AE5B-F74B-B19E-EFF3368D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ED5A4-426E-3A42-8ED2-5DD8392E2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CEA5DF-D004-F04F-A7AC-1B6E08F068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0CA185-F040-1A48-ADA3-6BB9907F6E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5BA510-00EA-F944-A9CD-36FC102113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C6990A-799F-D84D-8E03-6CBD75B53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258989-1979-8749-AC81-FC9AB9AC6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2107D4-901A-2743-890F-48CA52AFC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60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464D3-B83C-2F47-9764-2FD4CA65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94D916-F960-974A-9576-EADF39B11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7D581-1B13-934F-A3A1-B23B38594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BC216E-A018-0142-8582-0062ADE9E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45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E3B6CB-2CA6-DA4C-8A65-8C43D9FDF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77B12E-444A-DE41-BF05-E19A983D3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1D1779-88A7-AC4A-83E5-49A8C320D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92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66A9E-E7FF-6140-A26F-1C34970DE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A4CE8-4A46-8540-9020-89BA73A96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213CB6-F7A0-C342-B327-CB4A440B5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15311-BCFD-B647-B152-F73A034C9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FECC4-E9E4-CD48-83BF-71BBB8179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8EC70-8527-A248-8A7D-8ADC499FE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273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1080-4C4C-5048-A623-557BFCDC9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0B197A-3DE3-604D-B413-14AAE782A3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D44FD3-26A2-9D42-80BE-5795AD0EC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11219F-CC09-C146-AFC8-DF234C736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E8C5EB-2255-AA49-9F12-C1E97409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8916AE-9CF9-9F43-9CE8-D30121FE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2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683917-C3F3-334B-830A-0EE623BBC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2D857-295D-BA45-BBC6-C10DD8D8C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1E99A-F056-7F4B-8704-729D9FEA5A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AF251-2283-CB4A-86F0-12A58CBEF82D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AAF43-D13E-034A-9204-1BB18DD7D8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D18E3-B2F8-C14A-BFD1-4D78C20C2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E14F0E-349C-7947-96DB-D3B6E317C3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238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EF21C0-574F-0347-9287-798930204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654" r="-1" b="3274"/>
          <a:stretch/>
        </p:blipFill>
        <p:spPr>
          <a:xfrm>
            <a:off x="907582" y="-1091"/>
            <a:ext cx="9928860" cy="68580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B607B98-7700-4DC9-8BE8-A876255F9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774E35-8C6D-1D40-BDA9-5D84977B4FB9}"/>
              </a:ext>
            </a:extLst>
          </p:cNvPr>
          <p:cNvSpPr txBox="1"/>
          <p:nvPr/>
        </p:nvSpPr>
        <p:spPr>
          <a:xfrm>
            <a:off x="9480884" y="5751095"/>
            <a:ext cx="27111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Coded by: </a:t>
            </a:r>
          </a:p>
          <a:p>
            <a:r>
              <a:rPr lang="en-US" sz="1600" dirty="0"/>
              <a:t>Jacob Drasher</a:t>
            </a:r>
          </a:p>
          <a:p>
            <a:r>
              <a:rPr lang="en-US" sz="1600" dirty="0"/>
              <a:t>Based on a tutorial made by:</a:t>
            </a:r>
          </a:p>
          <a:p>
            <a:r>
              <a:rPr lang="en-US" sz="1600" dirty="0"/>
              <a:t>Bryan Tong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54C13-8A1E-0043-8265-52E3358B3331}"/>
              </a:ext>
            </a:extLst>
          </p:cNvPr>
          <p:cNvSpPr txBox="1"/>
          <p:nvPr/>
        </p:nvSpPr>
        <p:spPr>
          <a:xfrm>
            <a:off x="3230479" y="5954542"/>
            <a:ext cx="5522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1F0C7"/>
                </a:solidFill>
              </a:rPr>
              <a:t>A text-based adventure game</a:t>
            </a:r>
          </a:p>
        </p:txBody>
      </p:sp>
    </p:spTree>
    <p:extLst>
      <p:ext uri="{BB962C8B-B14F-4D97-AF65-F5344CB8AC3E}">
        <p14:creationId xmlns:p14="http://schemas.microsoft.com/office/powerpoint/2010/main" val="3206068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18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Drasher</dc:creator>
  <cp:lastModifiedBy>Jacob Drasher</cp:lastModifiedBy>
  <cp:revision>1</cp:revision>
  <dcterms:created xsi:type="dcterms:W3CDTF">2018-11-15T21:05:42Z</dcterms:created>
  <dcterms:modified xsi:type="dcterms:W3CDTF">2018-11-15T21:09:11Z</dcterms:modified>
</cp:coreProperties>
</file>